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BB2A-1791-4D83-B4BA-CCD1F93CA07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595-6943-40A0-BC5F-70DE979CA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5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BB2A-1791-4D83-B4BA-CCD1F93CA07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595-6943-40A0-BC5F-70DE979CA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4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BB2A-1791-4D83-B4BA-CCD1F93CA07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595-6943-40A0-BC5F-70DE979CA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4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BB2A-1791-4D83-B4BA-CCD1F93CA07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595-6943-40A0-BC5F-70DE979CA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8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BB2A-1791-4D83-B4BA-CCD1F93CA07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595-6943-40A0-BC5F-70DE979CA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4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BB2A-1791-4D83-B4BA-CCD1F93CA07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595-6943-40A0-BC5F-70DE979CA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BB2A-1791-4D83-B4BA-CCD1F93CA07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595-6943-40A0-BC5F-70DE979CA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1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BB2A-1791-4D83-B4BA-CCD1F93CA07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595-6943-40A0-BC5F-70DE979CA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6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BB2A-1791-4D83-B4BA-CCD1F93CA07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595-6943-40A0-BC5F-70DE979CA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7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BB2A-1791-4D83-B4BA-CCD1F93CA07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595-6943-40A0-BC5F-70DE979CA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DBB2A-1791-4D83-B4BA-CCD1F93CA07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C8595-6943-40A0-BC5F-70DE979CA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4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DBB2A-1791-4D83-B4BA-CCD1F93CA077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C8595-6943-40A0-BC5F-70DE979CA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7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>
            <a:normAutofit/>
          </a:bodyPr>
          <a:lstStyle/>
          <a:p>
            <a:r>
              <a:rPr lang="ar-IQ" sz="3200" dirty="0" smtClean="0"/>
              <a:t>صفات معدن </a:t>
            </a:r>
            <a:r>
              <a:rPr lang="ar-IQ" sz="3200" dirty="0" err="1" smtClean="0"/>
              <a:t>الكاؤولونايت</a:t>
            </a:r>
            <a:r>
              <a:rPr lang="ar-IQ" sz="3200" dirty="0" smtClean="0"/>
              <a:t> العامة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57912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sz="2800" dirty="0" smtClean="0"/>
              <a:t>1- انخفاض </a:t>
            </a:r>
            <a:r>
              <a:rPr lang="ar-IQ" sz="2800" dirty="0" smtClean="0"/>
              <a:t>ظاهرة </a:t>
            </a:r>
            <a:r>
              <a:rPr lang="ar-IQ" sz="2800" dirty="0" smtClean="0"/>
              <a:t>الاحلال المتماثل </a:t>
            </a:r>
          </a:p>
          <a:p>
            <a:pPr marL="0" indent="0" algn="r">
              <a:buNone/>
            </a:pPr>
            <a:r>
              <a:rPr lang="ar-IQ" sz="2800" dirty="0" smtClean="0"/>
              <a:t>2- </a:t>
            </a:r>
            <a:r>
              <a:rPr lang="ar-IQ" sz="2800" dirty="0" smtClean="0"/>
              <a:t>انخفاض </a:t>
            </a:r>
            <a:r>
              <a:rPr lang="ar-IQ" sz="2800" dirty="0" smtClean="0"/>
              <a:t>السعة التبادلية </a:t>
            </a:r>
            <a:r>
              <a:rPr lang="ar-IQ" sz="2800" dirty="0" err="1" smtClean="0"/>
              <a:t>الكاتيونية</a:t>
            </a:r>
            <a:r>
              <a:rPr lang="ar-IQ" sz="2800" dirty="0" smtClean="0"/>
              <a:t> </a:t>
            </a:r>
          </a:p>
          <a:p>
            <a:pPr marL="0" indent="0" algn="r">
              <a:buNone/>
            </a:pPr>
            <a:r>
              <a:rPr lang="ar-IQ" sz="2800" dirty="0" smtClean="0"/>
              <a:t>3- ظهور الشحنة </a:t>
            </a:r>
            <a:r>
              <a:rPr lang="ar-IQ" sz="2800" dirty="0" smtClean="0"/>
              <a:t>الموجبة </a:t>
            </a:r>
            <a:r>
              <a:rPr lang="ar-IQ" sz="2800" dirty="0" smtClean="0"/>
              <a:t>على حافات المعدن</a:t>
            </a:r>
          </a:p>
          <a:p>
            <a:pPr marL="0" indent="0" algn="ctr">
              <a:buNone/>
            </a:pPr>
            <a:r>
              <a:rPr lang="ar-IQ" sz="2800" dirty="0" smtClean="0"/>
              <a:t>طرق تشخيص المعدن</a:t>
            </a:r>
          </a:p>
          <a:p>
            <a:pPr marL="0" indent="0" algn="r">
              <a:buNone/>
            </a:pPr>
            <a:r>
              <a:rPr lang="ar-IQ" sz="2800" dirty="0" smtClean="0"/>
              <a:t>1- طريقة استخدام </a:t>
            </a:r>
            <a:r>
              <a:rPr lang="ar-IQ" sz="2800" dirty="0" smtClean="0"/>
              <a:t>الأشعة السينية</a:t>
            </a:r>
            <a:endParaRPr lang="en-US" sz="2800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402159"/>
            <a:ext cx="7010400" cy="345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44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275"/>
            <a:ext cx="5715000" cy="3045725"/>
          </a:xfr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12" y="3048000"/>
            <a:ext cx="7724775" cy="377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0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IQ" sz="2800" dirty="0" smtClean="0"/>
              <a:t>ا/طريقة التسخين </a:t>
            </a:r>
            <a:r>
              <a:rPr lang="ar-IQ" sz="2800" dirty="0" smtClean="0"/>
              <a:t>لتحطيم </a:t>
            </a:r>
            <a:r>
              <a:rPr lang="ar-IQ" sz="2800" dirty="0" smtClean="0"/>
              <a:t>المعدن</a:t>
            </a:r>
          </a:p>
          <a:p>
            <a:pPr marL="0" indent="0" algn="r">
              <a:buNone/>
            </a:pPr>
            <a:r>
              <a:rPr lang="ar-IQ" sz="2800" dirty="0" smtClean="0"/>
              <a:t>ب/طريقة </a:t>
            </a:r>
            <a:r>
              <a:rPr lang="ar-IQ" sz="2800" dirty="0" smtClean="0"/>
              <a:t>استخدام </a:t>
            </a:r>
            <a:r>
              <a:rPr lang="ar-IQ" sz="2800" dirty="0" smtClean="0"/>
              <a:t>الحوامض</a:t>
            </a:r>
          </a:p>
          <a:p>
            <a:pPr marL="0" indent="0" algn="r">
              <a:buNone/>
            </a:pPr>
            <a:r>
              <a:rPr lang="ar-IQ" sz="2800" dirty="0" smtClean="0"/>
              <a:t>ج/ طريقة داي مثل </a:t>
            </a:r>
            <a:r>
              <a:rPr lang="ar-IQ" sz="2800" dirty="0" err="1" smtClean="0"/>
              <a:t>سيلفواوكسايد</a:t>
            </a:r>
            <a:endParaRPr lang="ar-IQ" sz="2800" dirty="0" smtClean="0"/>
          </a:p>
          <a:p>
            <a:pPr marL="0" indent="0" algn="r">
              <a:buNone/>
            </a:pPr>
            <a:r>
              <a:rPr lang="ar-IQ" sz="2800" dirty="0" smtClean="0"/>
              <a:t>2- طريقة التحليل التفاضلي الحراري</a:t>
            </a:r>
            <a:endParaRPr lang="en-US" sz="2800" dirty="0" smtClean="0"/>
          </a:p>
          <a:p>
            <a:pPr marL="0" indent="0" algn="r">
              <a:buNone/>
            </a:pPr>
            <a:endParaRPr lang="ar-IQ" sz="2800" dirty="0" smtClean="0"/>
          </a:p>
          <a:p>
            <a:pPr marL="0" indent="0" algn="r">
              <a:buNone/>
            </a:pPr>
            <a:r>
              <a:rPr lang="ar-IQ" sz="2800" dirty="0" smtClean="0"/>
              <a:t>3- طريقة استخدام المجهر الالكتروني</a:t>
            </a:r>
          </a:p>
          <a:p>
            <a:pPr marL="0" indent="0" algn="r">
              <a:buNone/>
            </a:pPr>
            <a:r>
              <a:rPr lang="ar-IQ" sz="2800" dirty="0" smtClean="0"/>
              <a:t>النافذ</a:t>
            </a:r>
            <a:endParaRPr lang="en-US" sz="2800" dirty="0" smtClean="0"/>
          </a:p>
          <a:p>
            <a:pPr marL="0" indent="0" algn="r">
              <a:buNone/>
            </a:pPr>
            <a:r>
              <a:rPr lang="ar-IQ" sz="2800" dirty="0" smtClean="0"/>
              <a:t> </a:t>
            </a:r>
            <a:endParaRPr lang="en-US" sz="2800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8" y="4549"/>
            <a:ext cx="4245591" cy="3265682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428999"/>
            <a:ext cx="5024819" cy="327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07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ar-IQ" sz="3200" dirty="0" smtClean="0"/>
              <a:t>مجموعة </a:t>
            </a:r>
            <a:r>
              <a:rPr lang="ar-IQ" sz="3200" dirty="0" err="1" smtClean="0"/>
              <a:t>السمكتايت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867400"/>
          </a:xfrm>
        </p:spPr>
        <p:txBody>
          <a:bodyPr/>
          <a:lstStyle/>
          <a:p>
            <a:pPr marL="0" indent="0" algn="r">
              <a:buNone/>
            </a:pPr>
            <a:r>
              <a:rPr lang="ar-IQ" dirty="0" smtClean="0"/>
              <a:t>وتضم معادن من اشهرها : </a:t>
            </a:r>
            <a:r>
              <a:rPr lang="ar-IQ" dirty="0" err="1" smtClean="0"/>
              <a:t>المونتموريلونايت</a:t>
            </a:r>
            <a:r>
              <a:rPr lang="ar-IQ" dirty="0" smtClean="0"/>
              <a:t> , </a:t>
            </a:r>
            <a:r>
              <a:rPr lang="ar-IQ" dirty="0" err="1" smtClean="0"/>
              <a:t>النونترونايت</a:t>
            </a:r>
            <a:r>
              <a:rPr lang="ar-IQ" dirty="0" smtClean="0"/>
              <a:t> , </a:t>
            </a:r>
            <a:r>
              <a:rPr lang="ar-IQ" dirty="0" err="1" smtClean="0"/>
              <a:t>السابونايت</a:t>
            </a:r>
            <a:r>
              <a:rPr lang="ar-IQ" dirty="0" smtClean="0"/>
              <a:t>, </a:t>
            </a:r>
            <a:r>
              <a:rPr lang="ar-IQ" dirty="0" err="1" smtClean="0"/>
              <a:t>البدلايت</a:t>
            </a:r>
            <a:r>
              <a:rPr lang="ar-IQ" dirty="0" smtClean="0"/>
              <a:t> .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05000"/>
            <a:ext cx="4495800" cy="419100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9354"/>
            <a:ext cx="4507706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32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69</Words>
  <Application>Microsoft Office PowerPoint</Application>
  <PresentationFormat>عرض على الشاشة (3:4)‏</PresentationFormat>
  <Paragraphs>16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صفات معدن الكاؤولونايت العامة</vt:lpstr>
      <vt:lpstr>عرض تقديمي في PowerPoint</vt:lpstr>
      <vt:lpstr>عرض تقديمي في PowerPoint</vt:lpstr>
      <vt:lpstr>مجموعة السمكتايت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صفات معدن الكاؤولونايت العامة</dc:title>
  <dc:creator>lenovo</dc:creator>
  <cp:lastModifiedBy>lenovo</cp:lastModifiedBy>
  <cp:revision>2</cp:revision>
  <dcterms:created xsi:type="dcterms:W3CDTF">2019-07-13T16:57:29Z</dcterms:created>
  <dcterms:modified xsi:type="dcterms:W3CDTF">2020-06-19T12:44:46Z</dcterms:modified>
</cp:coreProperties>
</file>